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6" r:id="rId3"/>
    <p:sldId id="1019" r:id="rId4"/>
    <p:sldId id="1017" r:id="rId5"/>
    <p:sldId id="1018" r:id="rId6"/>
    <p:sldId id="1021" r:id="rId7"/>
    <p:sldId id="1020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Helping at home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竞赛1.eps" descr="id:2147491669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5006" y="748992"/>
            <a:ext cx="3600400" cy="591776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40400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055049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Henry,now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here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I’d like you to help me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OK,Mrs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Winter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want me to wash the cups and the plates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do those later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wash the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floor,then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 the windows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OK,I can do that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762" y="2060848"/>
            <a:ext cx="11485848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must Henry do first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Flyers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真题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</a:p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qtf162a.jpg" descr="id:21474928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10830" y="2708920"/>
            <a:ext cx="1430383" cy="1377858"/>
          </a:xfrm>
          <a:prstGeom prst="rect">
            <a:avLst/>
          </a:prstGeom>
        </p:spPr>
      </p:pic>
      <p:pic>
        <p:nvPicPr>
          <p:cNvPr id="11" name="qtf162b.jpg" descr="id:214749289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19142" y="2735464"/>
            <a:ext cx="1184860" cy="1377858"/>
          </a:xfrm>
          <a:prstGeom prst="rect">
            <a:avLst/>
          </a:prstGeom>
        </p:spPr>
      </p:pic>
      <p:pic>
        <p:nvPicPr>
          <p:cNvPr id="12" name="qtf162c.jpg" descr="id:214749289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903978" y="2735822"/>
            <a:ext cx="1415725" cy="137785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0630" y="21608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1707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Jill help her mum and dad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[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英语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Movers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真题改编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B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163a.jpg" descr="id:21474929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2144967"/>
            <a:ext cx="2002813" cy="1428049"/>
          </a:xfrm>
          <a:prstGeom prst="rect">
            <a:avLst/>
          </a:prstGeom>
        </p:spPr>
      </p:pic>
      <p:pic>
        <p:nvPicPr>
          <p:cNvPr id="4" name="qtf163b.jpg" descr="id:21474929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24749" y="2164921"/>
            <a:ext cx="1428049" cy="1428049"/>
          </a:xfrm>
          <a:prstGeom prst="rect">
            <a:avLst/>
          </a:prstGeom>
        </p:spPr>
      </p:pic>
      <p:pic>
        <p:nvPicPr>
          <p:cNvPr id="5" name="qtf163c.jpg" descr="id:214749291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823398" y="2129695"/>
            <a:ext cx="2044592" cy="1428049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43802" y="3604216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move to a new house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lot of work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to carry lots of 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boxes,Jill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 does that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Mum paints the kitchen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wash all the cupboards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矩形 6"/>
          <p:cNvSpPr/>
          <p:nvPr/>
        </p:nvSpPr>
        <p:spPr>
          <a:xfrm>
            <a:off x="857094" y="836712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20495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竞赛2.eps" descr="id:21474917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2918" y="760203"/>
            <a:ext cx="4921076" cy="58056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阅读表格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[TOEFL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primary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真题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782323"/>
              </p:ext>
            </p:extLst>
          </p:nvPr>
        </p:nvGraphicFramePr>
        <p:xfrm>
          <a:off x="524594" y="3028920"/>
          <a:ext cx="11259244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3314722">
                  <a:extLst>
                    <a:ext uri="{9D8B030D-6E8A-4147-A177-3AD203B41FA5}">
                      <a16:colId xmlns:a16="http://schemas.microsoft.com/office/drawing/2014/main" val="693816969"/>
                    </a:ext>
                  </a:extLst>
                </a:gridCol>
                <a:gridCol w="2648174">
                  <a:extLst>
                    <a:ext uri="{9D8B030D-6E8A-4147-A177-3AD203B41FA5}">
                      <a16:colId xmlns:a16="http://schemas.microsoft.com/office/drawing/2014/main" val="4017396926"/>
                    </a:ext>
                  </a:extLst>
                </a:gridCol>
                <a:gridCol w="2648174">
                  <a:extLst>
                    <a:ext uri="{9D8B030D-6E8A-4147-A177-3AD203B41FA5}">
                      <a16:colId xmlns:a16="http://schemas.microsoft.com/office/drawing/2014/main" val="1919457278"/>
                    </a:ext>
                  </a:extLst>
                </a:gridCol>
                <a:gridCol w="2648174">
                  <a:extLst>
                    <a:ext uri="{9D8B030D-6E8A-4147-A177-3AD203B41FA5}">
                      <a16:colId xmlns:a16="http://schemas.microsoft.com/office/drawing/2014/main" val="278671224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8871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Empty the trash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Veronika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Asher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Byron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69119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Wash the dishes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Asher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Byron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Veronika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8145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 the bedroom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Byron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Veronika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Asher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6279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193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447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Asher do on Wednesday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90395" algn="l"/>
                <a:tab pos="52209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trash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90395" algn="l"/>
                <a:tab pos="52209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dishes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90395" algn="l"/>
                <a:tab pos="52209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bedroom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9102" y="13843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540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Wednesday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对应的家务可知，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在星期三倒垃圾，故选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38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90395" algn="l"/>
                <a:tab pos="52209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Veronika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 her bedroom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90395" algn="l"/>
                <a:tab pos="52209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Wednesday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43802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根据表格中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Veronika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 bedroom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对应的时间可知，是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Wednesday,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Veronika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在星期三打扫她的卧室，故选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64810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815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9125" algn="l"/>
                <a:tab pos="5219700" algn="l"/>
                <a:tab pos="9242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empties the trash on Friday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9125" algn="l"/>
                <a:tab pos="5219700" algn="l"/>
                <a:tab pos="92424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Veronika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Byron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9125" algn="l"/>
                <a:tab pos="5219700" algn="l"/>
                <a:tab pos="92424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9125" algn="l"/>
                <a:tab pos="5219700" algn="l"/>
                <a:tab pos="92424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9125" algn="l"/>
                <a:tab pos="5219700" algn="l"/>
                <a:tab pos="92424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Asher wash the dishes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9125" algn="l"/>
                <a:tab pos="5219700" algn="l"/>
                <a:tab pos="92424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Wednesday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0165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Empty the trash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对应的人名可知，是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Byron,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Byron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在星期五倒垃圾，故选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4762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56728" y="46183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the dishes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对应的时间可知，是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“Monday”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星期一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），所以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在星期一洗碗，故选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34093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3439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285</Words>
  <Application>Microsoft Office PowerPoint</Application>
  <PresentationFormat>自定义</PresentationFormat>
  <Paragraphs>57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362</cp:revision>
  <dcterms:created xsi:type="dcterms:W3CDTF">2020-11-06T05:24:00Z</dcterms:created>
  <dcterms:modified xsi:type="dcterms:W3CDTF">2025-06-23T08:24:29Z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